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Moses Sinned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Numbers 20:1-13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Moses Sinned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Moses Sinned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Disobedience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1:9</a:t>
            </a:r>
          </a:p>
        </p:txBody>
      </p:sp>
    </p:spTree>
    <p:extLst>
      <p:ext uri="{BB962C8B-B14F-4D97-AF65-F5344CB8AC3E}">
        <p14:creationId xmlns:p14="http://schemas.microsoft.com/office/powerpoint/2010/main" val="364344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Moses Sinned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Disobedience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Dishonored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1:9</a:t>
            </a:r>
          </a:p>
        </p:txBody>
      </p:sp>
    </p:spTree>
    <p:extLst>
      <p:ext uri="{BB962C8B-B14F-4D97-AF65-F5344CB8AC3E}">
        <p14:creationId xmlns:p14="http://schemas.microsoft.com/office/powerpoint/2010/main" val="367343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Moses Sinned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Disobedience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Dishonored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Unbelief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106:32-33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2:13</a:t>
            </a:r>
          </a:p>
        </p:txBody>
      </p:sp>
    </p:spTree>
    <p:extLst>
      <p:ext uri="{BB962C8B-B14F-4D97-AF65-F5344CB8AC3E}">
        <p14:creationId xmlns:p14="http://schemas.microsoft.com/office/powerpoint/2010/main" val="2083249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Moses Sinned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Disobedience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Dishonored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Unbelief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Accountable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2069" y="1506583"/>
            <a:ext cx="7321731" cy="5121229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34:10-12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1:17; 4:17-18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26:31-35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16:25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123876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All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3:23; 6:23</a:t>
            </a:r>
          </a:p>
        </p:txBody>
      </p:sp>
    </p:spTree>
    <p:extLst>
      <p:ext uri="{BB962C8B-B14F-4D97-AF65-F5344CB8AC3E}">
        <p14:creationId xmlns:p14="http://schemas.microsoft.com/office/powerpoint/2010/main" val="239120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86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Moses Sinned</vt:lpstr>
      <vt:lpstr>Moses Sinned …</vt:lpstr>
      <vt:lpstr>Moses Sinned …</vt:lpstr>
      <vt:lpstr>Moses Sinned …</vt:lpstr>
      <vt:lpstr>Moses Sinned …</vt:lpstr>
      <vt:lpstr>Moses Sinned …</vt:lpstr>
      <vt:lpstr>All 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Moses Sinned</dc:title>
  <dc:creator>Dan Henderson</dc:creator>
  <cp:lastModifiedBy>Dan Henderson</cp:lastModifiedBy>
  <cp:revision>1</cp:revision>
  <dcterms:created xsi:type="dcterms:W3CDTF">2021-08-01T00:09:33Z</dcterms:created>
  <dcterms:modified xsi:type="dcterms:W3CDTF">2021-08-01T00:20:39Z</dcterms:modified>
</cp:coreProperties>
</file>