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39" y="12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Righteous Focus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6:16-18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Fasting With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Fasting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Zechariah 7:5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Fasting With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Fasting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OT Examples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1511" y="1825625"/>
            <a:ext cx="683228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23:26-32; Acts 27:9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35:11-13; Psalm 69:10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9:15-18; 1Kings 21:25-29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Jonah 3:4-10; Daniel 9:3-5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Nehemiah 1:4; 9:1-3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2Chronicles 20:3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12:15-17; 1Samuel 31:13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1Chronicles 10:12; 2Samuel 1:12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Esther 4:3,16; Judges 20:26; Ezra 8:21</a:t>
            </a:r>
          </a:p>
        </p:txBody>
      </p:sp>
    </p:spTree>
    <p:extLst>
      <p:ext uri="{BB962C8B-B14F-4D97-AF65-F5344CB8AC3E}">
        <p14:creationId xmlns:p14="http://schemas.microsoft.com/office/powerpoint/2010/main" val="130994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Fasting With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Fasting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OT Examples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NT Examples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1511" y="1825625"/>
            <a:ext cx="683228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9:14-17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17:14-21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11:24-26</a:t>
            </a:r>
          </a:p>
        </p:txBody>
      </p:sp>
    </p:spTree>
    <p:extLst>
      <p:ext uri="{BB962C8B-B14F-4D97-AF65-F5344CB8AC3E}">
        <p14:creationId xmlns:p14="http://schemas.microsoft.com/office/powerpoint/2010/main" val="236625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Fasting With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Fasting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OT Examples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NT Examples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Beneficial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21511" y="1825625"/>
            <a:ext cx="683228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35:13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69:10</a:t>
            </a:r>
          </a:p>
        </p:txBody>
      </p:sp>
    </p:spTree>
    <p:extLst>
      <p:ext uri="{BB962C8B-B14F-4D97-AF65-F5344CB8AC3E}">
        <p14:creationId xmlns:p14="http://schemas.microsoft.com/office/powerpoint/2010/main" val="103558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14</TotalTime>
  <Words>95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Righteous Focus</vt:lpstr>
      <vt:lpstr>Fasting With Focus</vt:lpstr>
      <vt:lpstr>Fasting With Focus</vt:lpstr>
      <vt:lpstr>Fasting With Focus</vt:lpstr>
      <vt:lpstr>Fasting With Focus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Righteous Focus</dc:title>
  <dc:creator>Daniel Henderson</dc:creator>
  <cp:lastModifiedBy>Daniel Henderson</cp:lastModifiedBy>
  <cp:revision>1</cp:revision>
  <dcterms:created xsi:type="dcterms:W3CDTF">2023-10-14T20:19:55Z</dcterms:created>
  <dcterms:modified xsi:type="dcterms:W3CDTF">2023-10-14T20:34:33Z</dcterms:modified>
</cp:coreProperties>
</file>