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52" d="100"/>
          <a:sy n="52" d="100"/>
        </p:scale>
        <p:origin x="36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A Savior Is Born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Luke 2:22-38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Savior Is Born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061365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Light Of Salvation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John 1:1-4,14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John 3:16-19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1:1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Luke 1:26-38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1:18-25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Luke 2:1-7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1:25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Savior Is Born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061365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>
                <a:solidFill>
                  <a:schemeClr val="tx1">
                    <a:lumMod val="75000"/>
                  </a:schemeClr>
                </a:solidFill>
              </a:rPr>
              <a:t>Light Of Salvation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According To Prophecy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Seed Of Woman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Galatians 4:4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Genesis 3:15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Luke 1:26-27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Isaiah 7:14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Luke 2:4-7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Micah 5:2</a:t>
            </a: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736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Savior Is Born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061365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>
                <a:solidFill>
                  <a:schemeClr val="tx1">
                    <a:lumMod val="75000"/>
                  </a:schemeClr>
                </a:solidFill>
              </a:rPr>
              <a:t>Light Of Salvation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According To Prophecy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Called From Egypt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2:14-15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Hosea 11:1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2:16-18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Jeremiah 31:15</a:t>
            </a:r>
          </a:p>
        </p:txBody>
      </p:sp>
    </p:spTree>
    <p:extLst>
      <p:ext uri="{BB962C8B-B14F-4D97-AF65-F5344CB8AC3E}">
        <p14:creationId xmlns:p14="http://schemas.microsoft.com/office/powerpoint/2010/main" val="210201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Savior Is Born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061365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>
                <a:solidFill>
                  <a:schemeClr val="tx1">
                    <a:lumMod val="75000"/>
                  </a:schemeClr>
                </a:solidFill>
              </a:rPr>
              <a:t>Light Of Salvation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According To Prophecy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Seed Of Abraham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1:1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Genesis 12:3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Luke 3:34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Genesis 17:19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1:2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Numbers 24:17</a:t>
            </a:r>
          </a:p>
        </p:txBody>
      </p:sp>
    </p:spTree>
    <p:extLst>
      <p:ext uri="{BB962C8B-B14F-4D97-AF65-F5344CB8AC3E}">
        <p14:creationId xmlns:p14="http://schemas.microsoft.com/office/powerpoint/2010/main" val="2347663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Savior Is Born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061365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>
                <a:solidFill>
                  <a:schemeClr val="tx1">
                    <a:lumMod val="75000"/>
                  </a:schemeClr>
                </a:solidFill>
              </a:rPr>
              <a:t>Light Of Salvation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According To Prophecy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Of Tribe of Judah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Heir of David’s Throne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Luke 3:31-33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Genesis 49:10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Luke 1:32-33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2Samuel 7:11-16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Isaiah 9:7</a:t>
            </a:r>
          </a:p>
        </p:txBody>
      </p:sp>
    </p:spTree>
    <p:extLst>
      <p:ext uri="{BB962C8B-B14F-4D97-AF65-F5344CB8AC3E}">
        <p14:creationId xmlns:p14="http://schemas.microsoft.com/office/powerpoint/2010/main" val="3619345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Savior Is Born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061365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>
                <a:solidFill>
                  <a:schemeClr val="tx1">
                    <a:lumMod val="75000"/>
                  </a:schemeClr>
                </a:solidFill>
              </a:rPr>
              <a:t>Light Of Salvation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>
                <a:solidFill>
                  <a:schemeClr val="tx1">
                    <a:lumMod val="75000"/>
                  </a:schemeClr>
                </a:solidFill>
              </a:rPr>
              <a:t>According To Prophecy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Proves Messiahship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Let Christ be proclaimed!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3502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Philippians 1:15-18</a:t>
            </a:r>
          </a:p>
        </p:txBody>
      </p:sp>
    </p:spTree>
    <p:extLst>
      <p:ext uri="{BB962C8B-B14F-4D97-AF65-F5344CB8AC3E}">
        <p14:creationId xmlns:p14="http://schemas.microsoft.com/office/powerpoint/2010/main" val="1521791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13</TotalTime>
  <Words>145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A Savior Is Born</vt:lpstr>
      <vt:lpstr>A Savior Is Born</vt:lpstr>
      <vt:lpstr>A Savior Is Born</vt:lpstr>
      <vt:lpstr>A Savior Is Born</vt:lpstr>
      <vt:lpstr>A Savior Is Born</vt:lpstr>
      <vt:lpstr>A Savior Is Born</vt:lpstr>
      <vt:lpstr>A Savior Is Born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Savior Is Born</dc:title>
  <dc:creator>Daniel Henderson</dc:creator>
  <cp:lastModifiedBy>Daniel Henderson</cp:lastModifiedBy>
  <cp:revision>1</cp:revision>
  <dcterms:created xsi:type="dcterms:W3CDTF">2023-12-24T01:23:22Z</dcterms:created>
  <dcterms:modified xsi:type="dcterms:W3CDTF">2023-12-24T01:36:23Z</dcterms:modified>
</cp:coreProperties>
</file>